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482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42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13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54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32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44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73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42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96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23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685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0F547-7C42-406C-9247-628441D0828C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F1A66-AC81-46D4-ACE1-0A24BA466B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63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63" y="1601458"/>
            <a:ext cx="11538999" cy="316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98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Gabriela Corona Barrios</dc:creator>
  <cp:lastModifiedBy>Claudia Gabriela Corona Barrios</cp:lastModifiedBy>
  <cp:revision>1</cp:revision>
  <dcterms:created xsi:type="dcterms:W3CDTF">2025-01-20T15:49:34Z</dcterms:created>
  <dcterms:modified xsi:type="dcterms:W3CDTF">2025-01-20T15:50:05Z</dcterms:modified>
</cp:coreProperties>
</file>